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57" r:id="rId6"/>
    <p:sldId id="266" r:id="rId7"/>
    <p:sldId id="267" r:id="rId8"/>
    <p:sldId id="26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9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959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7267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5472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65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41139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1713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197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2947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743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113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157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2EE54-1FFF-4E83-A377-5CC4AFCEB537}" type="datetimeFigureOut">
              <a:rPr lang="lt-LT" smtClean="0"/>
              <a:pPr/>
              <a:t>2020.04.03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BEFE6-670A-416B-A751-5B4E662EEA3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2097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9018" y="207964"/>
            <a:ext cx="5846618" cy="775710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Inkilai paukščiams</a:t>
            </a:r>
          </a:p>
        </p:txBody>
      </p:sp>
      <p:pic>
        <p:nvPicPr>
          <p:cNvPr id="1026" name="Picture 2" descr="Vaizdo rezultatas pagal uÅ¾klausÄ âinkilai paukÅ¡Äiam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26" y="207964"/>
            <a:ext cx="5715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izdo rezultatas pagal uÅ¾klausÄ âinkilai paukÅ¡Äiamsâ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250" y="1587975"/>
            <a:ext cx="4234566" cy="48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25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7631" y="7443499"/>
            <a:ext cx="10515600" cy="1500187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098" name="Picture 2" descr="OriginalÅ«s, Ä¯domÅ«s inkil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356" y="332509"/>
            <a:ext cx="6868680" cy="6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4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iginalÅ«s, Ä¯domÅ«s inkil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1928" y="728373"/>
            <a:ext cx="8728364" cy="54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6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814" y="8928101"/>
            <a:ext cx="10515600" cy="1500187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6146" name="Picture 2" descr="OriginalÅ«s, Ä¯domÅ«s inkil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783" y="568036"/>
            <a:ext cx="4969164" cy="60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riginalÅ«s, Ä¯domÅ«s inkil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009" y="1801091"/>
            <a:ext cx="5688446" cy="43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8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iginalÅ«s, Ä¯domÅ«s inkil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235528"/>
            <a:ext cx="5320145" cy="6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riginalÅ«s, Ä¯domÅ«s inkil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394" y="235528"/>
            <a:ext cx="6334125" cy="66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4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riginalÅ«s, Ä¯domÅ«s inkil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393" y="-96983"/>
            <a:ext cx="53911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50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riginalÅ«s, Ä¯domÅ«s inkil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90" y="0"/>
            <a:ext cx="5652655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riginalÅ«s, Ä¯domÅ«s inkil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746" y="2576945"/>
            <a:ext cx="6026728" cy="43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50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31" y="4783427"/>
            <a:ext cx="5014768" cy="1500187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tx1"/>
                </a:solidFill>
              </a:rPr>
              <a:t>AČIŪ UŽ DĖMESĮ</a:t>
            </a:r>
          </a:p>
        </p:txBody>
      </p:sp>
      <p:pic>
        <p:nvPicPr>
          <p:cNvPr id="14344" name="Picture 8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5103" y="1192816"/>
            <a:ext cx="4598086" cy="28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959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146" y="1265670"/>
            <a:ext cx="4689764" cy="1325563"/>
          </a:xfrm>
        </p:spPr>
        <p:txBody>
          <a:bodyPr/>
          <a:lstStyle/>
          <a:p>
            <a:r>
              <a:rPr lang="lt-LT" dirty="0"/>
              <a:t>Inkilas </a:t>
            </a:r>
            <a:r>
              <a:rPr lang="lt-LT" b="1" dirty="0"/>
              <a:t>ZYLĖMS</a:t>
            </a:r>
          </a:p>
        </p:txBody>
      </p:sp>
      <p:pic>
        <p:nvPicPr>
          <p:cNvPr id="1026" name="Picture 2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59" y="263805"/>
            <a:ext cx="5163418" cy="62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4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SusijÄs vaizdas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944092" y="5408180"/>
            <a:ext cx="486409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lt-LT" dirty="0"/>
              <a:t>Inkilas </a:t>
            </a:r>
            <a:r>
              <a:rPr lang="lt-LT" b="1" dirty="0"/>
              <a:t>KREGŽDĖMS</a:t>
            </a:r>
          </a:p>
        </p:txBody>
      </p:sp>
      <p:pic>
        <p:nvPicPr>
          <p:cNvPr id="2052" name="Picture 4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594" y="360219"/>
            <a:ext cx="8018606" cy="46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927" y="2526434"/>
            <a:ext cx="4608080" cy="1325563"/>
          </a:xfrm>
        </p:spPr>
        <p:txBody>
          <a:bodyPr/>
          <a:lstStyle/>
          <a:p>
            <a:r>
              <a:rPr lang="lt-LT" dirty="0"/>
              <a:t>Inkilas </a:t>
            </a:r>
            <a:r>
              <a:rPr lang="lt-LT" b="1" dirty="0"/>
              <a:t>VARNĖNUI</a:t>
            </a:r>
          </a:p>
        </p:txBody>
      </p:sp>
      <p:pic>
        <p:nvPicPr>
          <p:cNvPr id="3074" name="Picture 2" descr="Vaizdo rezultatas pagal uÅ¾klausÄ âinkilai varnÄnam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82" y="152400"/>
            <a:ext cx="6761018" cy="653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12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aizdo rezultatas pagal uÅ¾klausÄ âinkilai geniamsâ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426519" y="1274979"/>
            <a:ext cx="4468633" cy="1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lt-LT" dirty="0"/>
              <a:t>Inkilas </a:t>
            </a:r>
            <a:r>
              <a:rPr lang="lt-LT" b="1" dirty="0"/>
              <a:t>PELĖDAI</a:t>
            </a:r>
          </a:p>
        </p:txBody>
      </p:sp>
      <p:pic>
        <p:nvPicPr>
          <p:cNvPr id="2052" name="Picture 4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10" y="168076"/>
            <a:ext cx="5467725" cy="62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9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022" y="5597718"/>
            <a:ext cx="6838122" cy="1050657"/>
          </a:xfrm>
        </p:spPr>
        <p:txBody>
          <a:bodyPr>
            <a:normAutofit fontScale="92500"/>
          </a:bodyPr>
          <a:lstStyle/>
          <a:p>
            <a:r>
              <a:rPr lang="lt-LT" sz="5400" dirty="0">
                <a:solidFill>
                  <a:schemeClr val="tx1"/>
                </a:solidFill>
              </a:rPr>
              <a:t>Inkilai </a:t>
            </a:r>
            <a:r>
              <a:rPr lang="lt-LT" sz="5400" b="1" dirty="0">
                <a:solidFill>
                  <a:schemeClr val="tx1"/>
                </a:solidFill>
              </a:rPr>
              <a:t>ŠIKŠNSPARNIAMS</a:t>
            </a:r>
          </a:p>
        </p:txBody>
      </p:sp>
      <p:pic>
        <p:nvPicPr>
          <p:cNvPr id="11266" name="Picture 2" descr="Vaizdo rezultatas pagal uÅ¾klausÄ âinkilai Å¡ikÅ¡nosparniam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319" y="516203"/>
            <a:ext cx="9157451" cy="47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4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238" y="1155558"/>
            <a:ext cx="4752108" cy="1929488"/>
          </a:xfrm>
        </p:spPr>
        <p:txBody>
          <a:bodyPr/>
          <a:lstStyle/>
          <a:p>
            <a:r>
              <a:rPr lang="lt-LT" b="1" dirty="0"/>
              <a:t>VOVERĖS</a:t>
            </a:r>
            <a:r>
              <a:rPr lang="lt-LT" dirty="0"/>
              <a:t> inkilas</a:t>
            </a:r>
          </a:p>
        </p:txBody>
      </p:sp>
      <p:pic>
        <p:nvPicPr>
          <p:cNvPr id="12290" name="Picture 2" descr="Vaizdo rezultatas pagal uÅ¾klausÄ âinkilai voverem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14" y="0"/>
            <a:ext cx="5179003" cy="6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9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100" y="1197120"/>
            <a:ext cx="4959350" cy="2852737"/>
          </a:xfrm>
        </p:spPr>
        <p:txBody>
          <a:bodyPr/>
          <a:lstStyle/>
          <a:p>
            <a:r>
              <a:rPr lang="lt-LT" dirty="0"/>
              <a:t>Inkilas </a:t>
            </a:r>
            <a:r>
              <a:rPr lang="lt-LT" b="1" dirty="0"/>
              <a:t>GENIAMS</a:t>
            </a:r>
          </a:p>
        </p:txBody>
      </p:sp>
      <p:pic>
        <p:nvPicPr>
          <p:cNvPr id="13314" name="Picture 2" descr="Vaizdo rezultatas pagal uÅ¾klausÄ âinkilai geniamsâ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02" y="84512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3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sijÄs vaiz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211" y="152400"/>
            <a:ext cx="591271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8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</Words>
  <Application>Microsoft Office PowerPoint</Application>
  <PresentationFormat>Custom</PresentationFormat>
  <Paragraphs>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Inkilai paukščiams</vt:lpstr>
      <vt:lpstr>Inkilas ZYLĖMS</vt:lpstr>
      <vt:lpstr>Inkilas KREGŽDĖMS</vt:lpstr>
      <vt:lpstr>Inkilas VARNĖNUI</vt:lpstr>
      <vt:lpstr>Inkilas PELĖDAI</vt:lpstr>
      <vt:lpstr>Slide 6</vt:lpstr>
      <vt:lpstr>VOVERĖS inkilas</vt:lpstr>
      <vt:lpstr>Inkilas GENIAMS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Inkilai paukščiams</dc:title>
  <dc:creator>Justas Rudgalvis</dc:creator>
  <cp:lastModifiedBy>xxx</cp:lastModifiedBy>
  <cp:revision>5</cp:revision>
  <dcterms:created xsi:type="dcterms:W3CDTF">2019-03-13T17:40:43Z</dcterms:created>
  <dcterms:modified xsi:type="dcterms:W3CDTF">2020-04-03T16:30:18Z</dcterms:modified>
</cp:coreProperties>
</file>