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3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74" r:id="rId14"/>
    <p:sldId id="259" r:id="rId15"/>
    <p:sldId id="270" r:id="rId16"/>
    <p:sldId id="271" r:id="rId17"/>
    <p:sldId id="276" r:id="rId18"/>
    <p:sldId id="275" r:id="rId19"/>
    <p:sldId id="277" r:id="rId20"/>
    <p:sldId id="25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86" d="100"/>
          <a:sy n="86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0D10DD-3FD9-426E-9EFA-15DE2FE5EB4C}" type="datetimeFigureOut">
              <a:rPr lang="lt-LT" smtClean="0"/>
              <a:pPr/>
              <a:t>2020.04.02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AACDE2-19DE-40D0-A7C2-CC715312B87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AM-Dx7TK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VjCRPvDf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VGolES2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Šį rytą </a:t>
            </a:r>
            <a:r>
              <a:rPr lang="lt-LT" dirty="0" smtClean="0"/>
              <a:t>mes </a:t>
            </a:r>
            <a:r>
              <a:rPr lang="lt-LT" dirty="0" smtClean="0"/>
              <a:t>pradėsime mankšta. </a:t>
            </a:r>
            <a:r>
              <a:rPr lang="lt-LT" dirty="0" smtClean="0"/>
              <a:t>P</a:t>
            </a:r>
            <a:r>
              <a:rPr lang="lt-LT" dirty="0" smtClean="0"/>
              <a:t>asikvieskite sesutes, </a:t>
            </a:r>
            <a:r>
              <a:rPr lang="lt-LT" dirty="0" smtClean="0"/>
              <a:t>broliukus </a:t>
            </a:r>
            <a:r>
              <a:rPr lang="lt-LT" dirty="0" smtClean="0"/>
              <a:t>ir tėvelius.</a:t>
            </a:r>
            <a:endParaRPr lang="lt-LT" dirty="0" smtClean="0"/>
          </a:p>
          <a:p>
            <a:r>
              <a:rPr lang="lt-LT" dirty="0" smtClean="0">
                <a:hlinkClick r:id="rId2"/>
              </a:rPr>
              <a:t>https://www.youtube.com/watch?v=AEAM-Dx7TKI</a:t>
            </a:r>
            <a:endParaRPr lang="lt-LT" dirty="0" smtClean="0"/>
          </a:p>
          <a:p>
            <a:r>
              <a:rPr lang="lt-LT" dirty="0" smtClean="0"/>
              <a:t>Pasimankštinę, </a:t>
            </a:r>
            <a:r>
              <a:rPr lang="lt-LT" dirty="0" smtClean="0"/>
              <a:t>kibkime į darbus. Šiandien mūsų </a:t>
            </a:r>
            <a:r>
              <a:rPr lang="lt-LT" dirty="0" smtClean="0"/>
              <a:t>veiklos tema</a:t>
            </a:r>
            <a:r>
              <a:rPr lang="lt-LT" dirty="0" smtClean="0"/>
              <a:t> </a:t>
            </a:r>
            <a:r>
              <a:rPr lang="lt-LT" dirty="0" smtClean="0"/>
              <a:t>,,Iš kur atsiranda </a:t>
            </a:r>
            <a:r>
              <a:rPr lang="lt-LT" dirty="0" smtClean="0"/>
              <a:t>sėklos?“</a:t>
            </a:r>
            <a:endParaRPr lang="lt-LT" dirty="0" smtClean="0"/>
          </a:p>
          <a:p>
            <a:endParaRPr lang="lt-LT" dirty="0" smtClean="0"/>
          </a:p>
          <a:p>
            <a:pPr>
              <a:buNone/>
            </a:pP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Sveiki, </a:t>
            </a:r>
            <a:r>
              <a:rPr lang="lt-LT" dirty="0" smtClean="0">
                <a:solidFill>
                  <a:srgbClr val="FF0000"/>
                </a:solidFill>
              </a:rPr>
              <a:t>Smalsučiai</a:t>
            </a:r>
            <a:endParaRPr 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liesi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8001055" cy="55007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FF0000"/>
                </a:solidFill>
              </a:rPr>
              <a:t>          Užmezga vaisius</a:t>
            </a:r>
            <a:endParaRPr 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643182"/>
            <a:ext cx="4876800" cy="35004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/>
            </a:r>
            <a:br>
              <a:rPr lang="lt-LT" dirty="0" smtClean="0">
                <a:solidFill>
                  <a:srgbClr val="FF0000"/>
                </a:solidFill>
              </a:rPr>
            </a:br>
            <a:r>
              <a:rPr lang="lt-LT" dirty="0" smtClean="0">
                <a:solidFill>
                  <a:srgbClr val="FF0000"/>
                </a:solidFill>
              </a:rPr>
              <a:t/>
            </a:r>
            <a:br>
              <a:rPr lang="lt-LT" dirty="0" smtClean="0">
                <a:solidFill>
                  <a:srgbClr val="FF0000"/>
                </a:solidFill>
              </a:rPr>
            </a:br>
            <a:r>
              <a:rPr lang="lt-LT" dirty="0" smtClean="0">
                <a:solidFill>
                  <a:srgbClr val="FF0000"/>
                </a:solidFill>
              </a:rPr>
              <a:t>Paskui, vaikai, surenkame </a:t>
            </a:r>
            <a:r>
              <a:rPr lang="lt-LT" dirty="0" smtClean="0">
                <a:solidFill>
                  <a:srgbClr val="FF0000"/>
                </a:solidFill>
              </a:rPr>
              <a:t>prinokusius obuolius nuo </a:t>
            </a:r>
            <a:r>
              <a:rPr lang="lt-LT" dirty="0" smtClean="0">
                <a:solidFill>
                  <a:srgbClr val="FF0000"/>
                </a:solidFill>
              </a:rPr>
              <a:t>žemės </a:t>
            </a:r>
            <a:r>
              <a:rPr lang="lt-LT" dirty="0" smtClean="0">
                <a:solidFill>
                  <a:srgbClr val="FF0000"/>
                </a:solidFill>
              </a:rPr>
              <a:t>ir </a:t>
            </a:r>
            <a:r>
              <a:rPr lang="lt-LT" dirty="0" smtClean="0">
                <a:solidFill>
                  <a:srgbClr val="FF0000"/>
                </a:solidFill>
              </a:rPr>
              <a:t>kartu </a:t>
            </a:r>
            <a:r>
              <a:rPr lang="lt-LT" dirty="0" smtClean="0">
                <a:solidFill>
                  <a:srgbClr val="FF0000"/>
                </a:solidFill>
              </a:rPr>
              <a:t>su mamytėmis kepame obuolių pyragą.</a:t>
            </a:r>
            <a:endParaRPr 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1f3251e35553e6c47c6b87f2b287b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286676" cy="5286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smtClean="0"/>
              <a:t>SĖKLYTES </a:t>
            </a:r>
            <a:r>
              <a:rPr lang="lt-LT" dirty="0" smtClean="0"/>
              <a:t>VĖL GALIME PASĖTI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785786" y="3500438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785786" y="5929330"/>
            <a:ext cx="707236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785786" y="1214422"/>
            <a:ext cx="707236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osse-magnetische-Pflanzenzyklen-56378_befos_LR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8929718" cy="42148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O dabar pažiūrėkite, kas atsitiks su </a:t>
            </a:r>
            <a:r>
              <a:rPr lang="lt-LT" dirty="0" smtClean="0"/>
              <a:t>pupele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>
                <a:hlinkClick r:id="rId3"/>
              </a:rPr>
              <a:t>https://www.youtube.com/watch?v=VzVjCRPvDfg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Sėklų būna įvairių formų, dydžių bei </a:t>
            </a:r>
            <a:r>
              <a:rPr lang="lt-LT" dirty="0" smtClean="0"/>
              <a:t>spalvų, </a:t>
            </a:r>
            <a:r>
              <a:rPr lang="lt-LT" dirty="0" smtClean="0"/>
              <a:t>kaip matote jos skiriasi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              ŽIRNIŲ sėklos (žalios ir apvalios) 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lt-LT" dirty="0" smtClean="0"/>
              <a:t>                   </a:t>
            </a:r>
          </a:p>
          <a:p>
            <a:r>
              <a:rPr lang="lt-LT" dirty="0" smtClean="0"/>
              <a:t> </a:t>
            </a:r>
            <a:r>
              <a:rPr lang="lt-LT" sz="4400" dirty="0" smtClean="0"/>
              <a:t>PUPŲ sėklos (baltos, margos, juodos ir pailgos)</a:t>
            </a:r>
            <a:endParaRPr lang="lt-LT" sz="4400" dirty="0"/>
          </a:p>
        </p:txBody>
      </p:sp>
      <p:pic>
        <p:nvPicPr>
          <p:cNvPr id="7" name="Content Placeholder 6" descr="4285596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7075"/>
            <a:ext cx="4040188" cy="2536862"/>
          </a:xfrm>
        </p:spPr>
      </p:pic>
      <p:pic>
        <p:nvPicPr>
          <p:cNvPr id="8" name="Content Placeholder 7" descr="unnamed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112981"/>
            <a:ext cx="4041775" cy="260505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 </a:t>
            </a:r>
            <a:r>
              <a:rPr lang="lt-LT" dirty="0" smtClean="0"/>
              <a:t>JOS SKIRIASI FORMA IR SPALVA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dirty="0" smtClean="0"/>
              <a:t>SAULĖGRAŽOS  SĖKLA (pailga juodos spalvos su baltomis dryžėmis) 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MOLIŪGO SĖKLA (plokščia ir balta)</a:t>
            </a:r>
            <a:endParaRPr lang="lt-LT" dirty="0"/>
          </a:p>
        </p:txBody>
      </p:sp>
      <p:pic>
        <p:nvPicPr>
          <p:cNvPr id="7" name="Content Placeholder 6" descr="sseed-300x2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3857652" cy="2786082"/>
          </a:xfrm>
        </p:spPr>
      </p:pic>
      <p:pic>
        <p:nvPicPr>
          <p:cNvPr id="8" name="Content Placeholder 7" descr="moliugo-seklo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068844"/>
            <a:ext cx="4039985" cy="269332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k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524500" cy="36766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Taigi, vaikai, sėklų būna įvairių ir mes galime rinktis, kas mums tinka ir patinka. Jos visos reikalingos ir </a:t>
            </a:r>
            <a:r>
              <a:rPr lang="lt-LT" dirty="0" smtClean="0"/>
              <a:t>naudingos</a:t>
            </a:r>
            <a:endParaRPr lang="lt-LT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7" y="2672556"/>
            <a:ext cx="2143125" cy="2143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D</a:t>
            </a:r>
            <a:r>
              <a:rPr lang="lt-LT" dirty="0" smtClean="0"/>
              <a:t>abar </a:t>
            </a:r>
            <a:r>
              <a:rPr lang="lt-LT" dirty="0" smtClean="0"/>
              <a:t>eikite ir pasėkite į vakar pasigamintus vazonėlius, kokią tik turite </a:t>
            </a:r>
            <a:r>
              <a:rPr lang="lt-LT" dirty="0" smtClean="0"/>
              <a:t>augalo sėklą namuose.</a:t>
            </a:r>
            <a:endParaRPr lang="lt-LT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KOL  SĖSITE</a:t>
            </a:r>
            <a:r>
              <a:rPr lang="lt-LT" dirty="0" smtClean="0"/>
              <a:t>,</a:t>
            </a:r>
            <a:r>
              <a:rPr lang="lt-LT" dirty="0" smtClean="0"/>
              <a:t> </a:t>
            </a:r>
            <a:r>
              <a:rPr lang="lt-LT" dirty="0" smtClean="0"/>
              <a:t>PASIKLAUSYKITE DAINELĖS. </a:t>
            </a:r>
            <a:br>
              <a:rPr lang="lt-LT" dirty="0" smtClean="0"/>
            </a:br>
            <a:r>
              <a:rPr lang="lt-LT" dirty="0" smtClean="0">
                <a:hlinkClick r:id="rId2"/>
              </a:rPr>
              <a:t>https://www.youtube.com/watch?v=YqVGolES2OM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Ir </a:t>
            </a:r>
            <a:r>
              <a:rPr lang="lt-LT" dirty="0" smtClean="0"/>
              <a:t>neužmirškite</a:t>
            </a:r>
            <a:r>
              <a:rPr lang="lt-LT" dirty="0" smtClean="0"/>
              <a:t>, kad augalui sudygti, reikia oro, vandens, šilumos, žemių, šviesos. 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SĖKMĖS</a:t>
            </a:r>
            <a:r>
              <a:rPr lang="lt-LT" dirty="0" smtClean="0"/>
              <a:t>.</a:t>
            </a:r>
            <a:endParaRPr lang="lt-LT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57912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lt-LT" sz="3600" b="1" dirty="0" smtClean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KLAUSYK</a:t>
            </a:r>
            <a:r>
              <a:rPr lang="lt-LT" sz="3600" b="1" dirty="0" smtClean="0">
                <a:latin typeface="Times New Roman" pitchFamily="18" charset="0"/>
                <a:cs typeface="Times New Roman" pitchFamily="18" charset="0"/>
              </a:rPr>
              <a:t>ITE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VYRESNI</a:t>
            </a:r>
            <a:r>
              <a:rPr lang="lt-LT" sz="3600" b="1" dirty="0" smtClean="0">
                <a:latin typeface="Times New Roman" pitchFamily="18" charset="0"/>
                <a:cs typeface="Times New Roman" pitchFamily="18" charset="0"/>
              </a:rPr>
              <a:t>ŲJŲ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099" name="Picture 4" descr="Happy family with a newly purchased computer Vector Image"/>
          <p:cNvPicPr>
            <a:picLocks noChangeAspect="1" noChangeArrowheads="1"/>
          </p:cNvPicPr>
          <p:nvPr/>
        </p:nvPicPr>
        <p:blipFill>
          <a:blip r:embed="rId2" cstate="print"/>
          <a:srcRect l="14626" b="18750"/>
          <a:stretch>
            <a:fillRect/>
          </a:stretch>
        </p:blipFill>
        <p:spPr bwMode="auto">
          <a:xfrm>
            <a:off x="3505200" y="3092450"/>
            <a:ext cx="34305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artoon boy working with computer stock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29000" y="16002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lt-LT" sz="3600" b="1" dirty="0" smtClean="0">
                <a:latin typeface="Times New Roman" pitchFamily="18" charset="0"/>
                <a:cs typeface="Times New Roman" pitchFamily="18" charset="0"/>
              </a:rPr>
              <a:t>ŽIŪRĖKITE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0929259_547237342569226_24973116977866342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7715304" cy="44291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/>
            </a:r>
            <a:br>
              <a:rPr lang="lt-LT" dirty="0" smtClean="0">
                <a:solidFill>
                  <a:srgbClr val="FF0000"/>
                </a:solidFill>
              </a:rPr>
            </a:br>
            <a:r>
              <a:rPr lang="lt-LT" sz="4000" dirty="0" smtClean="0">
                <a:solidFill>
                  <a:srgbClr val="FF0000"/>
                </a:solidFill>
              </a:rPr>
              <a:t>J</a:t>
            </a:r>
            <a:r>
              <a:rPr lang="lt-LT" sz="4000" dirty="0" smtClean="0">
                <a:solidFill>
                  <a:srgbClr val="FF0000"/>
                </a:solidFill>
              </a:rPr>
              <a:t>ei </a:t>
            </a:r>
            <a:r>
              <a:rPr lang="lt-LT" sz="4000" dirty="0" smtClean="0">
                <a:solidFill>
                  <a:srgbClr val="FF0000"/>
                </a:solidFill>
              </a:rPr>
              <a:t>bus dar </a:t>
            </a:r>
            <a:r>
              <a:rPr lang="lt-LT" sz="4000" dirty="0" smtClean="0">
                <a:solidFill>
                  <a:srgbClr val="FF0000"/>
                </a:solidFill>
              </a:rPr>
              <a:t>noro, </a:t>
            </a:r>
            <a:r>
              <a:rPr lang="lt-LT" sz="4000" dirty="0" smtClean="0">
                <a:solidFill>
                  <a:srgbClr val="FF0000"/>
                </a:solidFill>
              </a:rPr>
              <a:t>nupieškite savo augalą ir ko jam reikia, kad jis augtų.</a:t>
            </a:r>
            <a:br>
              <a:rPr lang="lt-LT" sz="4000" dirty="0" smtClean="0">
                <a:solidFill>
                  <a:srgbClr val="FF0000"/>
                </a:solidFill>
              </a:rPr>
            </a:br>
            <a:r>
              <a:rPr lang="lt-LT" dirty="0" smtClean="0">
                <a:solidFill>
                  <a:srgbClr val="FF0000"/>
                </a:solidFill>
              </a:rPr>
              <a:t>                  PIEŠINYS</a:t>
            </a:r>
            <a:endParaRPr 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Bandymas su pupele: </a:t>
            </a:r>
            <a:r>
              <a:rPr lang="lt-LT" dirty="0" smtClean="0"/>
              <a:t>paimkite </a:t>
            </a:r>
            <a:r>
              <a:rPr lang="lt-LT" dirty="0" smtClean="0"/>
              <a:t>dubenėlį į jį įdėkite pupelę ir užpilkite </a:t>
            </a:r>
            <a:r>
              <a:rPr lang="lt-LT" dirty="0" smtClean="0"/>
              <a:t>vandeniu, </a:t>
            </a:r>
            <a:r>
              <a:rPr lang="lt-LT" dirty="0" smtClean="0"/>
              <a:t>kad apsemtų. Tegul keletą dienų šiltai pastovi. Tada žvilgtelėkite, kas atsitiko. Nufotografuokite ir atsiųskite, kaip pasikeitė pupelė. </a:t>
            </a:r>
            <a:br>
              <a:rPr lang="lt-LT" dirty="0" smtClean="0"/>
            </a:br>
            <a:r>
              <a:rPr lang="lt-LT" dirty="0" smtClean="0"/>
              <a:t>Sėkmės ir geros dienelės visiems.</a:t>
            </a:r>
            <a:endParaRPr lang="lt-LT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30815191323-8023a020-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643182"/>
            <a:ext cx="6000760" cy="36778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Medyje paukštelis tupi ir jam baisiai viskas rūpi, ką mes veiksim, ką darysim, gal skaitysim, gal rašysim, gal mes piešim, gal dainuosim, o gal pailsėti mus kviečia.</a:t>
            </a:r>
            <a:endParaRPr lang="lt-LT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ŠAUNUOLIAI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 GERAI PADIRBĖJOTE.</a:t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LINKIU JUMS GEROS DIENOS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LAUKIU JŪSŲ DARBELIŲ, NUOTRAUKŲ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MOKYTOJA </a:t>
            </a: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RAIMONDA</a:t>
            </a:r>
            <a:endParaRPr lang="lt-LT" dirty="0"/>
          </a:p>
        </p:txBody>
      </p:sp>
      <p:pic>
        <p:nvPicPr>
          <p:cNvPr id="4" name="Picture 4" descr="ŠIAULIŲ LOPŠELIS–DARŽELIS „VARPELIS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57694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APIE SĖKLAS</a:t>
            </a:r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76400"/>
            <a:ext cx="7358114" cy="48958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0914-Hilprechtshausen-Kastanie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9" y="1481138"/>
            <a:ext cx="6786822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OBUOLYS.  </a:t>
            </a:r>
            <a:r>
              <a:rPr lang="lt-LT" dirty="0" smtClean="0"/>
              <a:t>JO VIDUJE </a:t>
            </a:r>
            <a:r>
              <a:rPr lang="lt-LT" dirty="0" smtClean="0"/>
              <a:t>YRA SĖKLOS. </a:t>
            </a:r>
            <a:br>
              <a:rPr lang="lt-LT" dirty="0" smtClean="0"/>
            </a:br>
            <a:r>
              <a:rPr lang="lt-LT" dirty="0" smtClean="0"/>
              <a:t>IŠ </a:t>
            </a:r>
            <a:r>
              <a:rPr lang="lt-LT" dirty="0" smtClean="0"/>
              <a:t>KUR JOS?</a:t>
            </a:r>
            <a:endParaRPr lang="lt-L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85828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604</TotalTime>
  <Words>123</Words>
  <Application>Microsoft Office PowerPoint</Application>
  <PresentationFormat>On-screen Show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Sveiki, Smalsučiai</vt:lpstr>
      <vt:lpstr>IR  KLAUSYKITE VYRESNIŲJŲ!</vt:lpstr>
      <vt:lpstr> APIE SĖKLAS</vt:lpstr>
      <vt:lpstr>OBUOLYS.  JO VIDUJE YRA SĖKLOS.  IŠ KUR JOS?</vt:lpstr>
      <vt:lpstr>Slide 5</vt:lpstr>
      <vt:lpstr>Slide 6</vt:lpstr>
      <vt:lpstr>Slide 7</vt:lpstr>
      <vt:lpstr>Slide 8</vt:lpstr>
      <vt:lpstr>Slide 9</vt:lpstr>
      <vt:lpstr>Slide 10</vt:lpstr>
      <vt:lpstr>          Užmezga vaisius</vt:lpstr>
      <vt:lpstr>  Paskui, vaikai, surenkame prinokusius obuolius nuo žemės ir kartu su mamytėmis kepame obuolių pyragą.</vt:lpstr>
      <vt:lpstr>SĖKLYTES VĖL GALIME PASĖTI</vt:lpstr>
      <vt:lpstr>    O dabar pažiūrėkite, kas atsitiks su pupele https://www.youtube.com/watch?v=VzVjCRPvDfg  </vt:lpstr>
      <vt:lpstr>Sėklų būna įvairių formų, dydžių bei spalvų, kaip matote jos skiriasi</vt:lpstr>
      <vt:lpstr> JOS SKIRIASI FORMA IR SPALVA</vt:lpstr>
      <vt:lpstr>  Taigi, vaikai, sėklų būna įvairių ir mes galime rinktis, kas mums tinka ir patinka. Jos visos reikalingos ir naudingos</vt:lpstr>
      <vt:lpstr> Dabar eikite ir pasėkite į vakar pasigamintus vazonėlius, kokią tik turite augalo sėklą namuose.</vt:lpstr>
      <vt:lpstr>KOL  SĖSITE, PASIKLAUSYKITE DAINELĖS.  https://www.youtube.com/watch?v=YqVGolES2OM Ir neužmirškite, kad augalui sudygti, reikia oro, vandens, šilumos, žemių, šviesos.   SĖKMĖS.</vt:lpstr>
      <vt:lpstr> Jei bus dar noro, nupieškite savo augalą ir ko jam reikia, kad jis augtų.                   PIEŠINYS</vt:lpstr>
      <vt:lpstr>       Bandymas su pupele: paimkite dubenėlį į jį įdėkite pupelę ir užpilkite vandeniu, kad apsemtų. Tegul keletą dienų šiltai pastovi. Tada žvilgtelėkite, kas atsitiko. Nufotografuokite ir atsiųskite, kaip pasikeitė pupelė.  Sėkmės ir geros dienelės visiems.</vt:lpstr>
      <vt:lpstr>   Medyje paukštelis tupi ir jam baisiai viskas rūpi, ką mes veiksim, ką darysim, gal skaitysim, gal rašysim, gal mes piešim, gal dainuosim, o gal pailsėti mus kviečia.</vt:lpstr>
      <vt:lpstr>    ŠAUNUOLIAI!  GERAI PADIRBĖJOTE. LINKIU JUMS GEROS DIENOS! LAUKIU JŪSŲ DARBELIŲ, NUOTRAUKŲ!  MOKYTOJA RAIMONDA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PAMOKĖLĖ APIE SĖKLAS</dc:title>
  <dc:creator>Windows User</dc:creator>
  <cp:lastModifiedBy>xxx</cp:lastModifiedBy>
  <cp:revision>73</cp:revision>
  <dcterms:created xsi:type="dcterms:W3CDTF">2020-03-25T15:02:34Z</dcterms:created>
  <dcterms:modified xsi:type="dcterms:W3CDTF">2020-04-02T07:08:47Z</dcterms:modified>
</cp:coreProperties>
</file>