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2" r:id="rId5"/>
    <p:sldId id="261" r:id="rId6"/>
    <p:sldId id="260" r:id="rId7"/>
    <p:sldId id="259" r:id="rId8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64" autoAdjust="0"/>
  </p:normalViewPr>
  <p:slideViewPr>
    <p:cSldViewPr snapToGrid="0" showGuides="1">
      <p:cViewPr varScale="1">
        <p:scale>
          <a:sx n="91" d="100"/>
          <a:sy n="91" d="100"/>
        </p:scale>
        <p:origin x="-50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3D4E81D2-1C0A-4384-A5B1-847274231BF6}" type="datetimeFigureOut">
              <a:rPr lang="lt-LT" smtClean="0"/>
              <a:pPr/>
              <a:t>2020.04.25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A4C54852-723B-4208-B7EE-E1BA48D9BE2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91026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81D2-1C0A-4384-A5B1-847274231BF6}" type="datetimeFigureOut">
              <a:rPr lang="lt-LT" smtClean="0"/>
              <a:pPr/>
              <a:t>2020.04.25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852-723B-4208-B7EE-E1BA48D9BE2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48287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81D2-1C0A-4384-A5B1-847274231BF6}" type="datetimeFigureOut">
              <a:rPr lang="lt-LT" smtClean="0"/>
              <a:pPr/>
              <a:t>2020.04.25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852-723B-4208-B7EE-E1BA48D9BE2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877577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81D2-1C0A-4384-A5B1-847274231BF6}" type="datetimeFigureOut">
              <a:rPr lang="lt-LT" smtClean="0"/>
              <a:pPr/>
              <a:t>2020.04.25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852-723B-4208-B7EE-E1BA48D9BE2B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35638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81D2-1C0A-4384-A5B1-847274231BF6}" type="datetimeFigureOut">
              <a:rPr lang="lt-LT" smtClean="0"/>
              <a:pPr/>
              <a:t>2020.04.25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852-723B-4208-B7EE-E1BA48D9BE2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779161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81D2-1C0A-4384-A5B1-847274231BF6}" type="datetimeFigureOut">
              <a:rPr lang="lt-LT" smtClean="0"/>
              <a:pPr/>
              <a:t>2020.04.25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852-723B-4208-B7EE-E1BA48D9BE2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095977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81D2-1C0A-4384-A5B1-847274231BF6}" type="datetimeFigureOut">
              <a:rPr lang="lt-LT" smtClean="0"/>
              <a:pPr/>
              <a:t>2020.04.25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852-723B-4208-B7EE-E1BA48D9BE2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890261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81D2-1C0A-4384-A5B1-847274231BF6}" type="datetimeFigureOut">
              <a:rPr lang="lt-LT" smtClean="0"/>
              <a:pPr/>
              <a:t>2020.04.25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852-723B-4208-B7EE-E1BA48D9BE2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756008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81D2-1C0A-4384-A5B1-847274231BF6}" type="datetimeFigureOut">
              <a:rPr lang="lt-LT" smtClean="0"/>
              <a:pPr/>
              <a:t>2020.04.25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852-723B-4208-B7EE-E1BA48D9BE2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5690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81D2-1C0A-4384-A5B1-847274231BF6}" type="datetimeFigureOut">
              <a:rPr lang="lt-LT" smtClean="0"/>
              <a:pPr/>
              <a:t>2020.04.25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852-723B-4208-B7EE-E1BA48D9BE2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234850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81D2-1C0A-4384-A5B1-847274231BF6}" type="datetimeFigureOut">
              <a:rPr lang="lt-LT" smtClean="0"/>
              <a:pPr/>
              <a:t>2020.04.25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852-723B-4208-B7EE-E1BA48D9BE2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76342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81D2-1C0A-4384-A5B1-847274231BF6}" type="datetimeFigureOut">
              <a:rPr lang="lt-LT" smtClean="0"/>
              <a:pPr/>
              <a:t>2020.04.25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852-723B-4208-B7EE-E1BA48D9BE2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83245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81D2-1C0A-4384-A5B1-847274231BF6}" type="datetimeFigureOut">
              <a:rPr lang="lt-LT" smtClean="0"/>
              <a:pPr/>
              <a:t>2020.04.25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852-723B-4208-B7EE-E1BA48D9BE2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62107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81D2-1C0A-4384-A5B1-847274231BF6}" type="datetimeFigureOut">
              <a:rPr lang="lt-LT" smtClean="0"/>
              <a:pPr/>
              <a:t>2020.04.25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852-723B-4208-B7EE-E1BA48D9BE2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08976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81D2-1C0A-4384-A5B1-847274231BF6}" type="datetimeFigureOut">
              <a:rPr lang="lt-LT" smtClean="0"/>
              <a:pPr/>
              <a:t>2020.04.25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852-723B-4208-B7EE-E1BA48D9BE2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21420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81D2-1C0A-4384-A5B1-847274231BF6}" type="datetimeFigureOut">
              <a:rPr lang="lt-LT" smtClean="0"/>
              <a:pPr/>
              <a:t>2020.04.25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852-723B-4208-B7EE-E1BA48D9BE2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77932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81D2-1C0A-4384-A5B1-847274231BF6}" type="datetimeFigureOut">
              <a:rPr lang="lt-LT" smtClean="0"/>
              <a:pPr/>
              <a:t>2020.04.25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4852-723B-4208-B7EE-E1BA48D9BE2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3157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E81D2-1C0A-4384-A5B1-847274231BF6}" type="datetimeFigureOut">
              <a:rPr lang="lt-LT" smtClean="0"/>
              <a:pPr/>
              <a:t>2020.04.25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54852-723B-4208-B7EE-E1BA48D9BE2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9176675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5775" y="273420"/>
            <a:ext cx="6787166" cy="1117498"/>
          </a:xfrm>
        </p:spPr>
        <p:txBody>
          <a:bodyPr>
            <a:normAutofit/>
          </a:bodyPr>
          <a:lstStyle/>
          <a:p>
            <a:pPr algn="ctr"/>
            <a:r>
              <a:rPr lang="lt-LT" sz="5000" b="1" dirty="0" smtClean="0">
                <a:solidFill>
                  <a:schemeClr val="accent1">
                    <a:lumMod val="50000"/>
                  </a:schemeClr>
                </a:solidFill>
                <a:latin typeface="Adobe Garamond Pro" pitchFamily="18" charset="0"/>
              </a:rPr>
              <a:t>PENKTADIENIS</a:t>
            </a:r>
            <a:endParaRPr lang="lt-LT" sz="5000" b="1" dirty="0">
              <a:solidFill>
                <a:schemeClr val="accent1">
                  <a:lumMod val="50000"/>
                </a:schemeClr>
              </a:solidFill>
              <a:latin typeface="Adobe Garamond Pro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415" y="1542197"/>
            <a:ext cx="8886423" cy="1624084"/>
          </a:xfrm>
        </p:spPr>
        <p:txBody>
          <a:bodyPr>
            <a:normAutofit lnSpcReduction="10000"/>
          </a:bodyPr>
          <a:lstStyle/>
          <a:p>
            <a:r>
              <a:rPr lang="lt-LT" sz="4000" dirty="0" smtClean="0">
                <a:solidFill>
                  <a:schemeClr val="tx1"/>
                </a:solidFill>
                <a:latin typeface="Adobe Garamond Pro" pitchFamily="18" charset="0"/>
              </a:rPr>
              <a:t>Labas rytas suraizgytas</a:t>
            </a:r>
            <a:r>
              <a:rPr lang="lt-LT" sz="4000" dirty="0">
                <a:latin typeface="Adobe Garamond Pro" pitchFamily="18" charset="0"/>
              </a:rPr>
              <a:t>,</a:t>
            </a:r>
            <a:endParaRPr lang="lt-LT" sz="4000" dirty="0" smtClean="0">
              <a:latin typeface="Adobe Garamond Pro" pitchFamily="18" charset="0"/>
            </a:endParaRPr>
          </a:p>
          <a:p>
            <a:r>
              <a:rPr lang="lt-LT" sz="4000" dirty="0" smtClean="0">
                <a:solidFill>
                  <a:schemeClr val="tx1"/>
                </a:solidFill>
                <a:latin typeface="Adobe Garamond Pro" pitchFamily="18" charset="0"/>
              </a:rPr>
              <a:t>Voro  kojom išrašytas.</a:t>
            </a:r>
            <a:endParaRPr lang="lt-LT" sz="4000" dirty="0">
              <a:solidFill>
                <a:schemeClr val="tx1"/>
              </a:solidFill>
              <a:latin typeface="Adobe Garamond Pro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2415" y="3626640"/>
            <a:ext cx="8441459" cy="286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57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825" y="609600"/>
            <a:ext cx="10715223" cy="1524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dobe Garamond Pro" pitchFamily="18" charset="0"/>
              </a:rPr>
              <a:t>PASIGAMINKITE,</a:t>
            </a:r>
            <a:r>
              <a:rPr lang="lt-LT" b="1" dirty="0" smtClean="0">
                <a:solidFill>
                  <a:schemeClr val="tx1"/>
                </a:solidFill>
                <a:latin typeface="Adobe Garamond Pro" pitchFamily="18" charset="0"/>
              </a:rPr>
              <a:t/>
            </a:r>
            <a:br>
              <a:rPr lang="lt-LT" b="1" dirty="0" smtClean="0">
                <a:solidFill>
                  <a:schemeClr val="tx1"/>
                </a:solidFill>
                <a:latin typeface="Adobe Garamond Pro" pitchFamily="18" charset="0"/>
              </a:rPr>
            </a:br>
            <a:r>
              <a:rPr lang="lt-LT" b="1" dirty="0" smtClean="0">
                <a:solidFill>
                  <a:schemeClr val="tx1"/>
                </a:solidFill>
                <a:latin typeface="Adobe Garamond Pro" pitchFamily="18" charset="0"/>
              </a:rPr>
              <a:t>VABALIUKŲ PUSRYTĖLIUS SU VISA ŠEIMA.</a:t>
            </a:r>
            <a:endParaRPr lang="lt-LT" b="1" dirty="0">
              <a:solidFill>
                <a:schemeClr val="tx1"/>
              </a:solidFill>
              <a:latin typeface="Adobe Garamond Pro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45790" y="2346960"/>
            <a:ext cx="7281090" cy="4429849"/>
          </a:xfrm>
        </p:spPr>
      </p:pic>
    </p:spTree>
    <p:extLst>
      <p:ext uri="{BB962C8B-B14F-4D97-AF65-F5344CB8AC3E}">
        <p14:creationId xmlns:p14="http://schemas.microsoft.com/office/powerpoint/2010/main" xmlns="" val="82766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9561" y="204716"/>
            <a:ext cx="10591800" cy="1441203"/>
          </a:xfrm>
        </p:spPr>
        <p:txBody>
          <a:bodyPr>
            <a:normAutofit fontScale="90000"/>
          </a:bodyPr>
          <a:lstStyle/>
          <a:p>
            <a:r>
              <a:rPr lang="lt-LT" sz="4400" b="1" dirty="0" smtClean="0">
                <a:solidFill>
                  <a:schemeClr val="accent1">
                    <a:lumMod val="50000"/>
                  </a:schemeClr>
                </a:solidFill>
                <a:latin typeface="Adobe Garamond Pro" pitchFamily="18" charset="0"/>
              </a:rPr>
              <a:t>PRAKTINĖ UŽDUOTIS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Adobe Garamond Pro" pitchFamily="18" charset="0"/>
              </a:rPr>
              <a:t>: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dobe Garamond Pro" pitchFamily="18" charset="0"/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dobe Garamond Pro" pitchFamily="18" charset="0"/>
              </a:rPr>
            </a:br>
            <a:r>
              <a:rPr lang="lt-LT" dirty="0" smtClean="0">
                <a:latin typeface="Adobe Garamond Pro" pitchFamily="18" charset="0"/>
              </a:rPr>
              <a:t/>
            </a:r>
            <a:br>
              <a:rPr lang="lt-LT" dirty="0" smtClean="0">
                <a:latin typeface="Adobe Garamond Pro" pitchFamily="18" charset="0"/>
              </a:rPr>
            </a:br>
            <a:r>
              <a:rPr lang="lt-LT" b="1" dirty="0" smtClean="0">
                <a:solidFill>
                  <a:schemeClr val="tx1"/>
                </a:solidFill>
                <a:latin typeface="Adobe Garamond Pro" pitchFamily="18" charset="0"/>
              </a:rPr>
              <a:t>SUSKAIČIUOK, KIEK VABALŲ GYVENA PIEVOJE?</a:t>
            </a:r>
            <a:endParaRPr lang="lt-LT" b="1" dirty="0">
              <a:solidFill>
                <a:schemeClr val="tx1"/>
              </a:solidFill>
              <a:latin typeface="Adobe Garamond Pro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1226" y="2014408"/>
            <a:ext cx="7292703" cy="5037185"/>
          </a:xfrm>
        </p:spPr>
      </p:pic>
    </p:spTree>
    <p:extLst>
      <p:ext uri="{BB962C8B-B14F-4D97-AF65-F5344CB8AC3E}">
        <p14:creationId xmlns:p14="http://schemas.microsoft.com/office/powerpoint/2010/main" xmlns="" val="85454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015" y="191070"/>
            <a:ext cx="9448344" cy="1487606"/>
          </a:xfrm>
        </p:spPr>
        <p:txBody>
          <a:bodyPr>
            <a:normAutofit/>
          </a:bodyPr>
          <a:lstStyle/>
          <a:p>
            <a:r>
              <a:rPr lang="lt-LT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lt-LT" dirty="0" smtClean="0">
                <a:solidFill>
                  <a:schemeClr val="accent1">
                    <a:lumMod val="50000"/>
                  </a:schemeClr>
                </a:solidFill>
              </a:rPr>
              <a:t> MŪSŲ JAU  IŠMOKTAS EILĖRAŠTIS APIE VORĄ</a:t>
            </a:r>
            <a:r>
              <a:rPr lang="lt-LT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lt-LT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lt-LT" dirty="0" smtClean="0">
                <a:solidFill>
                  <a:schemeClr val="accent1">
                    <a:lumMod val="50000"/>
                  </a:schemeClr>
                </a:solidFill>
              </a:rPr>
              <a:t>   (Pakartoti).</a:t>
            </a:r>
            <a:endParaRPr lang="lt-L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961" y="1889760"/>
            <a:ext cx="11216640" cy="4267200"/>
          </a:xfrm>
        </p:spPr>
        <p:txBody>
          <a:bodyPr>
            <a:normAutofit fontScale="92500" lnSpcReduction="10000"/>
          </a:bodyPr>
          <a:lstStyle/>
          <a:p>
            <a:r>
              <a:rPr lang="lt-LT" sz="3600" dirty="0" smtClean="0"/>
              <a:t> </a:t>
            </a:r>
            <a:r>
              <a:rPr lang="lt-LT" sz="3600" dirty="0" smtClean="0">
                <a:solidFill>
                  <a:schemeClr val="bg2">
                    <a:lumMod val="75000"/>
                  </a:schemeClr>
                </a:solidFill>
              </a:rPr>
              <a:t>Man nepatinka voras, kodėl jis toks storas?</a:t>
            </a:r>
            <a:endParaRPr lang="lt-LT" sz="36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lt-LT" sz="3600" dirty="0" smtClean="0">
                <a:solidFill>
                  <a:schemeClr val="bg2">
                    <a:lumMod val="75000"/>
                  </a:schemeClr>
                </a:solidFill>
              </a:rPr>
              <a:t> Turi aštuonias kojas ir maivos atsitojęs.</a:t>
            </a:r>
          </a:p>
          <a:p>
            <a:r>
              <a:rPr lang="lt-LT" sz="3600" dirty="0" smtClean="0">
                <a:solidFill>
                  <a:schemeClr val="bg2">
                    <a:lumMod val="75000"/>
                  </a:schemeClr>
                </a:solidFill>
              </a:rPr>
              <a:t>Namie, kampe ar kaime visur jį sutinku</a:t>
            </a:r>
            <a:endParaRPr lang="en-US" sz="36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lt-LT" sz="3500" dirty="0" smtClean="0">
                <a:solidFill>
                  <a:schemeClr val="bg2">
                    <a:lumMod val="75000"/>
                  </a:schemeClr>
                </a:solidFill>
              </a:rPr>
              <a:t>Man jau ima baimė, gal aš jam patinku</a:t>
            </a:r>
            <a:r>
              <a:rPr lang="en-US" sz="3500" dirty="0" smtClean="0">
                <a:solidFill>
                  <a:schemeClr val="bg2">
                    <a:lumMod val="75000"/>
                  </a:schemeClr>
                </a:solidFill>
              </a:rPr>
              <a:t>?</a:t>
            </a:r>
            <a:endParaRPr lang="lt-LT" sz="35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lt-LT" sz="3500" dirty="0" smtClean="0">
                <a:solidFill>
                  <a:schemeClr val="bg2">
                    <a:lumMod val="75000"/>
                  </a:schemeClr>
                </a:solidFill>
              </a:rPr>
              <a:t>Ui</a:t>
            </a:r>
            <a:r>
              <a:rPr lang="en-US" sz="3500" dirty="0" smtClean="0">
                <a:solidFill>
                  <a:schemeClr val="bg2">
                    <a:lumMod val="75000"/>
                  </a:schemeClr>
                </a:solidFill>
              </a:rPr>
              <a:t>! </a:t>
            </a:r>
            <a:r>
              <a:rPr lang="lt-LT" sz="3500" dirty="0" smtClean="0">
                <a:solidFill>
                  <a:schemeClr val="bg2">
                    <a:lumMod val="75000"/>
                  </a:schemeClr>
                </a:solidFill>
              </a:rPr>
              <a:t>jei atvirai- tai voro aš labai bijau..</a:t>
            </a:r>
            <a:endParaRPr lang="lt-LT" sz="30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lt-LT" sz="3500" dirty="0" smtClean="0">
                <a:solidFill>
                  <a:schemeClr val="bg2">
                    <a:lumMod val="75000"/>
                  </a:schemeClr>
                </a:solidFill>
              </a:rPr>
              <a:t>O gal su voru reiktų , tiesiog susidraugauti</a:t>
            </a:r>
            <a:r>
              <a:rPr lang="en-US" sz="3500" dirty="0" smtClean="0">
                <a:solidFill>
                  <a:schemeClr val="bg2">
                    <a:lumMod val="75000"/>
                  </a:schemeClr>
                </a:solidFill>
              </a:rPr>
              <a:t>!!</a:t>
            </a:r>
            <a:endParaRPr lang="lt-LT" sz="30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1984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827" y="302961"/>
            <a:ext cx="11187858" cy="2394857"/>
          </a:xfrm>
        </p:spPr>
        <p:txBody>
          <a:bodyPr>
            <a:normAutofit fontScale="90000"/>
          </a:bodyPr>
          <a:lstStyle/>
          <a:p>
            <a:r>
              <a:rPr lang="lt-LT" sz="4000" b="1" dirty="0" smtClean="0">
                <a:solidFill>
                  <a:schemeClr val="accent1">
                    <a:lumMod val="50000"/>
                  </a:schemeClr>
                </a:solidFill>
                <a:latin typeface="Adobe Garamond Pro" pitchFamily="18" charset="0"/>
              </a:rPr>
              <a:t>Smagus</a:t>
            </a:r>
            <a:r>
              <a:rPr lang="lt-LT" sz="4000" b="1" dirty="0">
                <a:solidFill>
                  <a:schemeClr val="accent1">
                    <a:lumMod val="50000"/>
                  </a:schemeClr>
                </a:solidFill>
                <a:latin typeface="Adobe Garamond Pro" pitchFamily="18" charset="0"/>
              </a:rPr>
              <a:t> </a:t>
            </a:r>
            <a:r>
              <a:rPr lang="lt-LT" sz="4000" b="1" dirty="0" smtClean="0">
                <a:solidFill>
                  <a:schemeClr val="accent1">
                    <a:lumMod val="50000"/>
                  </a:schemeClr>
                </a:solidFill>
                <a:latin typeface="Adobe Garamond Pro" pitchFamily="18" charset="0"/>
              </a:rPr>
              <a:t>ŽAIDIMAS </a:t>
            </a:r>
            <a:r>
              <a:rPr lang="lt-LT" sz="3300" b="1" dirty="0" smtClean="0">
                <a:latin typeface="Adobe Garamond Pro" pitchFamily="18" charset="0"/>
              </a:rPr>
              <a:t>- tyrinėjimUI, kūrybiškumUI, SKAIČIAVIMUI LAVINTI.</a:t>
            </a:r>
            <a:br>
              <a:rPr lang="lt-LT" sz="3300" b="1" dirty="0" smtClean="0">
                <a:latin typeface="Adobe Garamond Pro" pitchFamily="18" charset="0"/>
              </a:rPr>
            </a:br>
            <a:r>
              <a:rPr lang="lt-LT" sz="4900" dirty="0" smtClean="0"/>
              <a:t/>
            </a:r>
            <a:br>
              <a:rPr lang="lt-LT" sz="4900" dirty="0" smtClean="0"/>
            </a:br>
            <a:r>
              <a:rPr lang="lt-LT" b="1" dirty="0" smtClean="0">
                <a:solidFill>
                  <a:schemeClr val="accent5">
                    <a:lumMod val="50000"/>
                  </a:schemeClr>
                </a:solidFill>
                <a:latin typeface="Adobe Garamond Pro" pitchFamily="18" charset="0"/>
              </a:rPr>
              <a:t>1. Voriukai turi aštuonias kojas</a:t>
            </a:r>
            <a:r>
              <a:rPr lang="lt-LT" sz="2500" b="1" dirty="0" smtClean="0">
                <a:solidFill>
                  <a:schemeClr val="accent5">
                    <a:lumMod val="50000"/>
                  </a:schemeClr>
                </a:solidFill>
                <a:latin typeface="Adobe Garamond Pro" pitchFamily="18" charset="0"/>
              </a:rPr>
              <a:t/>
            </a:r>
            <a:br>
              <a:rPr lang="lt-LT" sz="2500" b="1" dirty="0" smtClean="0">
                <a:solidFill>
                  <a:schemeClr val="accent5">
                    <a:lumMod val="50000"/>
                  </a:schemeClr>
                </a:solidFill>
                <a:latin typeface="Adobe Garamond Pro" pitchFamily="18" charset="0"/>
              </a:rPr>
            </a:br>
            <a:r>
              <a:rPr lang="lt-LT" b="1" dirty="0" smtClean="0">
                <a:solidFill>
                  <a:schemeClr val="accent5">
                    <a:lumMod val="50000"/>
                  </a:schemeClr>
                </a:solidFill>
                <a:latin typeface="Adobe Garamond Pro" pitchFamily="18" charset="0"/>
              </a:rPr>
              <a:t>2. vabaliukai tik šešias</a:t>
            </a:r>
            <a:endParaRPr lang="lt-LT" b="1" dirty="0">
              <a:solidFill>
                <a:schemeClr val="accent5">
                  <a:lumMod val="50000"/>
                </a:schemeClr>
              </a:solidFill>
              <a:latin typeface="Adobe Garamond Pro" pitchFamily="18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6160" y="2895938"/>
            <a:ext cx="7741920" cy="3550582"/>
          </a:xfrm>
        </p:spPr>
      </p:pic>
    </p:spTree>
    <p:extLst>
      <p:ext uri="{BB962C8B-B14F-4D97-AF65-F5344CB8AC3E}">
        <p14:creationId xmlns:p14="http://schemas.microsoft.com/office/powerpoint/2010/main" xmlns="" val="80691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4149" y="4121624"/>
            <a:ext cx="10631606" cy="2306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lt-LT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IEŠKOKIME VORIUKŲ IR JO DRAUGŲ: BITUČIŲ, BORUŽĖLIŲ, DRUGELIŲ</a:t>
            </a:r>
            <a:r>
              <a:rPr lang="lt-LT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 SKRUZDĖLIUKŲ, GRAŽIOJE PAVASARIŠKOJE GAMTOJE</a:t>
            </a:r>
          </a:p>
          <a:p>
            <a:pPr marL="0" indent="0">
              <a:buNone/>
            </a:pPr>
            <a:r>
              <a:rPr lang="lt-LT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lt-LT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          Parengė: mokytojos – Aida Balsevičienė ir Virginija Karpavičienė.</a:t>
            </a:r>
          </a:p>
          <a:p>
            <a:pPr marL="0" indent="0">
              <a:buNone/>
            </a:pPr>
            <a:r>
              <a:rPr lang="lt-LT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lt-LT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          grupė ,,Lašeliai‘‘.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17911" y="150125"/>
            <a:ext cx="5868537" cy="378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0499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23" y="-279400"/>
            <a:ext cx="10739754" cy="3540760"/>
          </a:xfrm>
        </p:spPr>
        <p:txBody>
          <a:bodyPr>
            <a:noAutofit/>
          </a:bodyPr>
          <a:lstStyle/>
          <a:p>
            <a:r>
              <a:rPr lang="lt-LT" sz="4000" b="1" dirty="0" smtClean="0">
                <a:latin typeface="Adobe Garamond Pro" pitchFamily="18" charset="0"/>
              </a:rPr>
              <a:t>GERŲ ĮSPŪDŽIŲ IR GERO SAVAITGALIO</a:t>
            </a:r>
            <a:r>
              <a:rPr lang="en-US" sz="4000" b="1" dirty="0" smtClean="0">
                <a:latin typeface="Adobe Garamond Pro" pitchFamily="18" charset="0"/>
              </a:rPr>
              <a:t>!</a:t>
            </a:r>
            <a:endParaRPr lang="lt-LT" sz="4000" b="1" dirty="0">
              <a:latin typeface="Adobe Garamond Pro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8920" y="2270760"/>
            <a:ext cx="7330440" cy="3855720"/>
          </a:xfrm>
        </p:spPr>
      </p:pic>
    </p:spTree>
    <p:extLst>
      <p:ext uri="{BB962C8B-B14F-4D97-AF65-F5344CB8AC3E}">
        <p14:creationId xmlns:p14="http://schemas.microsoft.com/office/powerpoint/2010/main" xmlns="" val="97561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144</TotalTime>
  <Words>126</Words>
  <Application>Microsoft Office PowerPoint</Application>
  <PresentationFormat>Custom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Circuit</vt:lpstr>
      <vt:lpstr>PENKTADIENIS</vt:lpstr>
      <vt:lpstr>PASIGAMINKITE, VABALIUKŲ PUSRYTĖLIUS SU VISA ŠEIMA.</vt:lpstr>
      <vt:lpstr>PRAKTINĖ UŽDUOTIS:  SUSKAIČIUOK, KIEK VABALŲ GYVENA PIEVOJE?</vt:lpstr>
      <vt:lpstr>  MŪSŲ JAU  IŠMOKTAS EILĖRAŠTIS APIE VORĄ       (Pakartoti).</vt:lpstr>
      <vt:lpstr>Smagus ŽAIDIMAS - tyrinėjimUI, kūrybiškumUI, SKAIČIAVIMUI LAVINTI.  1. Voriukai turi aštuonias kojas 2. vabaliukai tik šešias</vt:lpstr>
      <vt:lpstr>Slide 6</vt:lpstr>
      <vt:lpstr>GERŲ ĮSPŪDŽIŲ IR GERO SAVAITGALIO!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PENKTADIENIS</dc:title>
  <dc:creator>Windows User</dc:creator>
  <cp:lastModifiedBy>xxx</cp:lastModifiedBy>
  <cp:revision>33</cp:revision>
  <dcterms:created xsi:type="dcterms:W3CDTF">2020-04-17T20:18:04Z</dcterms:created>
  <dcterms:modified xsi:type="dcterms:W3CDTF">2020-04-25T11:23:35Z</dcterms:modified>
</cp:coreProperties>
</file>