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sldIdLst>
    <p:sldId id="270" r:id="rId2"/>
    <p:sldId id="272" r:id="rId3"/>
    <p:sldId id="266" r:id="rId4"/>
    <p:sldId id="265" r:id="rId5"/>
    <p:sldId id="258" r:id="rId6"/>
    <p:sldId id="269" r:id="rId7"/>
    <p:sldId id="257" r:id="rId8"/>
    <p:sldId id="261" r:id="rId9"/>
    <p:sldId id="259" r:id="rId10"/>
    <p:sldId id="262" r:id="rId11"/>
    <p:sldId id="264" r:id="rId12"/>
    <p:sldId id="267" r:id="rId13"/>
    <p:sldId id="260" r:id="rId14"/>
    <p:sldId id="271" r:id="rId15"/>
    <p:sldId id="268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0458749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1330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86644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0745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69038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03131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62039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422509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2807439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99632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4468027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6221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31278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5621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9175818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9986921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3758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DBC3B2-BC92-49B6-B8CD-07A1D6794C50}" type="datetimeFigureOut">
              <a:rPr lang="lt-LT" smtClean="0"/>
              <a:pPr/>
              <a:t>2020.04.30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F33361-6B5E-45CE-9138-C9A78FBCBC2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189968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  <p:sldLayoutId id="21474844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17714"/>
            <a:ext cx="10261599" cy="6255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109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6" y="188687"/>
            <a:ext cx="4978400" cy="63282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09601"/>
            <a:ext cx="4731657" cy="57186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155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1393371"/>
            <a:ext cx="3918857" cy="513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4" y="2525486"/>
            <a:ext cx="3033487" cy="3998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1" y="304799"/>
            <a:ext cx="3802742" cy="60016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608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435430"/>
            <a:ext cx="7808685" cy="5747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580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3" y="986970"/>
            <a:ext cx="4136572" cy="4891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2" y="986970"/>
            <a:ext cx="4093029" cy="5007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222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5" y="290287"/>
            <a:ext cx="4760686" cy="6212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473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29" y="696687"/>
            <a:ext cx="11466284" cy="1959428"/>
          </a:xfrm>
        </p:spPr>
        <p:txBody>
          <a:bodyPr>
            <a:normAutofit/>
          </a:bodyPr>
          <a:lstStyle/>
          <a:p>
            <a:r>
              <a:rPr lang="lt-LT" sz="7200" dirty="0" smtClean="0">
                <a:solidFill>
                  <a:srgbClr val="FFC000"/>
                </a:solidFill>
              </a:rPr>
              <a:t>Gražios ir šiltos šventės</a:t>
            </a:r>
            <a:r>
              <a:rPr lang="en-US" sz="7200" dirty="0" smtClean="0">
                <a:solidFill>
                  <a:srgbClr val="FFC000"/>
                </a:solidFill>
              </a:rPr>
              <a:t>!</a:t>
            </a:r>
            <a:r>
              <a:rPr lang="lt-LT" sz="7200" dirty="0" smtClean="0">
                <a:solidFill>
                  <a:srgbClr val="FFC000"/>
                </a:solidFill>
              </a:rPr>
              <a:t/>
            </a:r>
            <a:br>
              <a:rPr lang="lt-LT" sz="7200" dirty="0" smtClean="0">
                <a:solidFill>
                  <a:srgbClr val="FFC000"/>
                </a:solidFill>
              </a:rPr>
            </a:br>
            <a:r>
              <a:rPr lang="lt-LT" sz="4400" dirty="0" smtClean="0">
                <a:solidFill>
                  <a:srgbClr val="FFC000"/>
                </a:solidFill>
              </a:rPr>
              <a:t>LINKI JUMS MOKYTOJOS VIRGINIJA IR AIDA</a:t>
            </a:r>
            <a:endParaRPr lang="lt-LT" sz="72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2819400"/>
            <a:ext cx="7721600" cy="375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433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720" y="661011"/>
            <a:ext cx="9188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8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KARŪNA MAMAI</a:t>
            </a:r>
            <a:br>
              <a:rPr lang="lt-LT" sz="8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</a:br>
            <a:endParaRPr lang="lt-LT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3062514"/>
            <a:ext cx="5123542" cy="3236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493486"/>
            <a:ext cx="8926286" cy="54138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9673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449942"/>
            <a:ext cx="4702630" cy="554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1" y="-21773"/>
            <a:ext cx="4963888" cy="6720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114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01600"/>
            <a:ext cx="5631543" cy="60524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73" y="-200297"/>
            <a:ext cx="4541520" cy="6180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46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972459"/>
            <a:ext cx="8606972" cy="5675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363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7" y="442682"/>
            <a:ext cx="2910115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53137"/>
            <a:ext cx="4354286" cy="5653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6" y="1923143"/>
            <a:ext cx="2808513" cy="4688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09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609601"/>
            <a:ext cx="3791403" cy="60234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60" y="2322287"/>
            <a:ext cx="2989944" cy="3875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62" y="384631"/>
            <a:ext cx="3128738" cy="502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69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55" y="3352801"/>
            <a:ext cx="2159002" cy="33237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" y="493487"/>
            <a:ext cx="4316187" cy="589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493487"/>
            <a:ext cx="3904343" cy="4818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66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110</TotalTime>
  <Words>7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Gražios ir šiltos šventės! LINKI JUMS MOKYTOJOS VIRGINIJA IR AIDA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KARŪNA MAMAI</dc:title>
  <dc:creator>Windows User</dc:creator>
  <cp:lastModifiedBy>xxx</cp:lastModifiedBy>
  <cp:revision>19</cp:revision>
  <dcterms:created xsi:type="dcterms:W3CDTF">2020-04-29T17:42:32Z</dcterms:created>
  <dcterms:modified xsi:type="dcterms:W3CDTF">2020-04-30T19:21:07Z</dcterms:modified>
</cp:coreProperties>
</file>