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sldIdLst>
    <p:sldId id="256" r:id="rId2"/>
    <p:sldId id="257" r:id="rId3"/>
    <p:sldId id="259" r:id="rId4"/>
    <p:sldId id="260" r:id="rId5"/>
    <p:sldId id="261" r:id="rId6"/>
    <p:sldId id="266" r:id="rId7"/>
    <p:sldId id="262" r:id="rId8"/>
    <p:sldId id="263" r:id="rId9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A67B-EBB4-4B56-9F0F-5D7507EEA643}" type="datetimeFigureOut">
              <a:rPr lang="lt-LT" smtClean="0"/>
              <a:t>2022-03-07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5F14-7E4F-4A98-A51C-D9BD617BB95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259766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A67B-EBB4-4B56-9F0F-5D7507EEA643}" type="datetimeFigureOut">
              <a:rPr lang="lt-LT" smtClean="0"/>
              <a:t>2022-03-07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5F14-7E4F-4A98-A51C-D9BD617BB95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6308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A67B-EBB4-4B56-9F0F-5D7507EEA643}" type="datetimeFigureOut">
              <a:rPr lang="lt-LT" smtClean="0"/>
              <a:t>2022-03-07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5F14-7E4F-4A98-A51C-D9BD617BB95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27169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A67B-EBB4-4B56-9F0F-5D7507EEA643}" type="datetimeFigureOut">
              <a:rPr lang="lt-LT" smtClean="0"/>
              <a:t>2022-03-07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5F14-7E4F-4A98-A51C-D9BD617BB95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27974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A67B-EBB4-4B56-9F0F-5D7507EEA643}" type="datetimeFigureOut">
              <a:rPr lang="lt-LT" smtClean="0"/>
              <a:t>2022-03-07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5F14-7E4F-4A98-A51C-D9BD617BB95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39393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A67B-EBB4-4B56-9F0F-5D7507EEA643}" type="datetimeFigureOut">
              <a:rPr lang="lt-LT" smtClean="0"/>
              <a:t>2022-03-07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5F14-7E4F-4A98-A51C-D9BD617BB95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31083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A67B-EBB4-4B56-9F0F-5D7507EEA643}" type="datetimeFigureOut">
              <a:rPr lang="lt-LT" smtClean="0"/>
              <a:t>2022-03-07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5F14-7E4F-4A98-A51C-D9BD617BB95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11720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A67B-EBB4-4B56-9F0F-5D7507EEA643}" type="datetimeFigureOut">
              <a:rPr lang="lt-LT" smtClean="0"/>
              <a:t>2022-03-07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5F14-7E4F-4A98-A51C-D9BD617BB95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13884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A67B-EBB4-4B56-9F0F-5D7507EEA643}" type="datetimeFigureOut">
              <a:rPr lang="lt-LT" smtClean="0"/>
              <a:t>2022-03-07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5F14-7E4F-4A98-A51C-D9BD617BB95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22146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A67B-EBB4-4B56-9F0F-5D7507EEA643}" type="datetimeFigureOut">
              <a:rPr lang="lt-LT" smtClean="0"/>
              <a:t>2022-03-07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FD75F14-7E4F-4A98-A51C-D9BD617BB95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175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A67B-EBB4-4B56-9F0F-5D7507EEA643}" type="datetimeFigureOut">
              <a:rPr lang="lt-LT" smtClean="0"/>
              <a:t>2022-03-07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5F14-7E4F-4A98-A51C-D9BD617BB95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8279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A67B-EBB4-4B56-9F0F-5D7507EEA643}" type="datetimeFigureOut">
              <a:rPr lang="lt-LT" smtClean="0"/>
              <a:t>2022-03-07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5F14-7E4F-4A98-A51C-D9BD617BB95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7442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A67B-EBB4-4B56-9F0F-5D7507EEA643}" type="datetimeFigureOut">
              <a:rPr lang="lt-LT" smtClean="0"/>
              <a:t>2022-03-07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5F14-7E4F-4A98-A51C-D9BD617BB95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2756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A67B-EBB4-4B56-9F0F-5D7507EEA643}" type="datetimeFigureOut">
              <a:rPr lang="lt-LT" smtClean="0"/>
              <a:t>2022-03-07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5F14-7E4F-4A98-A51C-D9BD617BB95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47554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A67B-EBB4-4B56-9F0F-5D7507EEA643}" type="datetimeFigureOut">
              <a:rPr lang="lt-LT" smtClean="0"/>
              <a:t>2022-03-07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5F14-7E4F-4A98-A51C-D9BD617BB95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55744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A67B-EBB4-4B56-9F0F-5D7507EEA643}" type="datetimeFigureOut">
              <a:rPr lang="lt-LT" smtClean="0"/>
              <a:t>2022-03-07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5F14-7E4F-4A98-A51C-D9BD617BB95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246792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A67B-EBB4-4B56-9F0F-5D7507EEA643}" type="datetimeFigureOut">
              <a:rPr lang="lt-LT" smtClean="0"/>
              <a:t>2022-03-07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5F14-7E4F-4A98-A51C-D9BD617BB95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7528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53A67B-EBB4-4B56-9F0F-5D7507EEA643}" type="datetimeFigureOut">
              <a:rPr lang="lt-LT" smtClean="0"/>
              <a:t>2022-03-07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D75F14-7E4F-4A98-A51C-D9BD617BB95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2915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  <p:sldLayoutId id="214748391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b="1" dirty="0" smtClean="0"/>
              <a:t>Metodinė priemonė </a:t>
            </a:r>
            <a:br>
              <a:rPr lang="lt-LT" b="1" dirty="0" smtClean="0"/>
            </a:br>
            <a:r>
              <a:rPr lang="lt-LT" b="1" dirty="0" smtClean="0"/>
              <a:t>„Kas kur gyvena?“</a:t>
            </a:r>
            <a:endParaRPr lang="lt-LT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pPr algn="l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715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726" y="143692"/>
            <a:ext cx="10661200" cy="1358538"/>
          </a:xfrm>
        </p:spPr>
        <p:txBody>
          <a:bodyPr>
            <a:normAutofit/>
          </a:bodyPr>
          <a:lstStyle/>
          <a:p>
            <a:pPr algn="ctr"/>
            <a:r>
              <a:rPr lang="lt-LT" dirty="0" smtClean="0"/>
              <a:t>Plakatai su gyvūnų pavadinimais ir jų gyvenamosios vietos simboliais.</a:t>
            </a:r>
            <a:endParaRPr lang="lt-L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424" y="2340565"/>
            <a:ext cx="4885509" cy="36641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80221" y="2332581"/>
            <a:ext cx="4885510" cy="3664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36020" y="2333579"/>
            <a:ext cx="4893494" cy="36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474" y="1280159"/>
            <a:ext cx="4663439" cy="1998617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Kortelės su gyvūnų</a:t>
            </a:r>
            <a:br>
              <a:rPr lang="lt-LT" dirty="0" smtClean="0"/>
            </a:br>
            <a:r>
              <a:rPr lang="lt-LT" dirty="0" smtClean="0"/>
              <a:t> pavadinimais ir </a:t>
            </a:r>
            <a:br>
              <a:rPr lang="lt-LT" dirty="0" smtClean="0"/>
            </a:br>
            <a:r>
              <a:rPr lang="lt-LT" dirty="0" smtClean="0"/>
              <a:t>užrašais kitoje pusėje.</a:t>
            </a:r>
            <a:endParaRPr lang="lt-L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42462" y="1010739"/>
            <a:ext cx="6518366" cy="488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1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091" y="979713"/>
            <a:ext cx="3239589" cy="1567543"/>
          </a:xfrm>
        </p:spPr>
        <p:txBody>
          <a:bodyPr>
            <a:normAutofit/>
          </a:bodyPr>
          <a:lstStyle/>
          <a:p>
            <a:r>
              <a:rPr lang="lt-LT" dirty="0" smtClean="0"/>
              <a:t>Užpildytas plakatas  </a:t>
            </a:r>
            <a:endParaRPr lang="lt-L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9122" y="1268275"/>
            <a:ext cx="5925457" cy="444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7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976" y="1280160"/>
            <a:ext cx="3566161" cy="210312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Naudojant kubą galima </a:t>
            </a:r>
            <a:br>
              <a:rPr lang="lt-LT" dirty="0" smtClean="0"/>
            </a:br>
            <a:r>
              <a:rPr lang="lt-LT" dirty="0" smtClean="0"/>
              <a:t>žaisti keliems vaikams.</a:t>
            </a:r>
            <a:endParaRPr lang="lt-L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22564" y="1352826"/>
            <a:ext cx="6099625" cy="457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5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84260" y="1370242"/>
            <a:ext cx="5350690" cy="4013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49146" y="1412423"/>
            <a:ext cx="5238206" cy="392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16772"/>
          </a:xfrm>
        </p:spPr>
        <p:txBody>
          <a:bodyPr/>
          <a:lstStyle/>
          <a:p>
            <a:r>
              <a:rPr lang="lt-LT" dirty="0" smtClean="0"/>
              <a:t>Priemonė skirta 4 -7 metų vaikams.</a:t>
            </a:r>
            <a:br>
              <a:rPr lang="lt-LT" dirty="0" smtClean="0"/>
            </a:br>
            <a:r>
              <a:rPr lang="lt-LT" dirty="0" smtClean="0"/>
              <a:t>Vaikai skirs gyvūnus pagal jų gyvenimo vietą. </a:t>
            </a:r>
            <a:br>
              <a:rPr lang="lt-LT" dirty="0" smtClean="0"/>
            </a:br>
            <a:r>
              <a:rPr lang="lt-LT" dirty="0" smtClean="0"/>
              <a:t>Domėsis raidėmis, užrašais.</a:t>
            </a:r>
            <a:br>
              <a:rPr lang="lt-LT" dirty="0" smtClean="0"/>
            </a:br>
            <a:r>
              <a:rPr lang="lt-LT" dirty="0" smtClean="0"/>
              <a:t>Lavės akių ir rankos koordinacija.</a:t>
            </a:r>
            <a:br>
              <a:rPr lang="lt-LT" dirty="0" smtClean="0"/>
            </a:br>
            <a:r>
              <a:rPr lang="lt-LT" dirty="0" smtClean="0"/>
              <a:t>Įtvirtins skaičiavimą.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4313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Ačiū už dėmesį.</a:t>
            </a:r>
            <a:endParaRPr lang="lt-L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506" y="2107473"/>
            <a:ext cx="5634990" cy="37543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49440" y="5408022"/>
            <a:ext cx="1371600" cy="2873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1692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27</TotalTime>
  <Words>32</Words>
  <Application>Microsoft Office PowerPoint</Application>
  <PresentationFormat>Plačiaekranė</PresentationFormat>
  <Paragraphs>9</Paragraphs>
  <Slides>8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11" baseType="lpstr">
      <vt:lpstr>Arial</vt:lpstr>
      <vt:lpstr>Corbel</vt:lpstr>
      <vt:lpstr>Parallax</vt:lpstr>
      <vt:lpstr>Metodinė priemonė  „Kas kur gyvena?“</vt:lpstr>
      <vt:lpstr>Plakatai su gyvūnų pavadinimais ir jų gyvenamosios vietos simboliais.</vt:lpstr>
      <vt:lpstr>Kortelės su gyvūnų  pavadinimais ir  užrašais kitoje pusėje.</vt:lpstr>
      <vt:lpstr>Užpildytas plakatas  </vt:lpstr>
      <vt:lpstr>Naudojant kubą galima  žaisti keliems vaikams.</vt:lpstr>
      <vt:lpstr>„PowerPoint“ pateiktis</vt:lpstr>
      <vt:lpstr>Priemonė skirta 4 -7 metų vaikams. Vaikai skirs gyvūnus pagal jų gyvenimo vietą.  Domėsis raidėmis, užrašais. Lavės akių ir rankos koordinacija. Įtvirtins skaičiavimą.</vt:lpstr>
      <vt:lpstr>Ačiū už dėmesį.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Metodinė priemonė „Kas kur gyvena?“</dc:title>
  <dc:creator>Windows User</dc:creator>
  <cp:lastModifiedBy>Pavaduotoja</cp:lastModifiedBy>
  <cp:revision>10</cp:revision>
  <dcterms:created xsi:type="dcterms:W3CDTF">2022-02-21T11:31:44Z</dcterms:created>
  <dcterms:modified xsi:type="dcterms:W3CDTF">2022-03-07T19:44:51Z</dcterms:modified>
</cp:coreProperties>
</file>