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7D059-48EE-458A-93C9-08DEB00F1FBB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00054-FEA4-45E2-BB18-71BCEC364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8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0054-FEA4-45E2-BB18-71BCEC3646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3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4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0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A670C-5434-49D6-805A-B0597F72A1E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B239-7D29-4AA7-B54A-DC782A44A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0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0" b="15575"/>
          <a:stretch/>
        </p:blipFill>
        <p:spPr bwMode="auto">
          <a:xfrm>
            <a:off x="0" y="-1136"/>
            <a:ext cx="9411374" cy="665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latin typeface="Arial Black" panose="020B0A04020102020204" pitchFamily="34" charset="0"/>
              </a:rPr>
              <a:t>METODINIO DARBO KORTELĖ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0480" y="980728"/>
            <a:ext cx="525658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Arial Black" panose="020B0A04020102020204" pitchFamily="34" charset="0"/>
              </a:rPr>
              <a:t>DALYKAS SRITIS </a:t>
            </a:r>
            <a:endParaRPr lang="lt-LT" sz="1600" i="1" dirty="0" smtClean="0">
              <a:latin typeface="Arial Black" panose="020B0A04020102020204" pitchFamily="34" charset="0"/>
            </a:endParaRPr>
          </a:p>
          <a:p>
            <a:r>
              <a:rPr lang="lt-LT" sz="1600" i="1" dirty="0" smtClean="0">
                <a:latin typeface="Arial Black" panose="020B0A04020102020204" pitchFamily="34" charset="0"/>
              </a:rPr>
              <a:t>Gamtos  pažinimas.</a:t>
            </a:r>
          </a:p>
          <a:p>
            <a:r>
              <a:rPr lang="lt-LT" sz="2000" dirty="0" smtClean="0">
                <a:latin typeface="Arial Black" panose="020B0A04020102020204" pitchFamily="34" charset="0"/>
              </a:rPr>
              <a:t>TEMA</a:t>
            </a:r>
          </a:p>
          <a:p>
            <a:r>
              <a:rPr lang="lt-LT" sz="1600" i="1" dirty="0" smtClean="0">
                <a:latin typeface="Arial Black" panose="020B0A04020102020204" pitchFamily="34" charset="0"/>
              </a:rPr>
              <a:t>Laukiniai ir naminiai gyvūnai.</a:t>
            </a:r>
          </a:p>
          <a:p>
            <a:r>
              <a:rPr lang="lt-LT" sz="2000" dirty="0" smtClean="0">
                <a:latin typeface="Arial Black" panose="020B0A04020102020204" pitchFamily="34" charset="0"/>
              </a:rPr>
              <a:t>ŽANRAS</a:t>
            </a:r>
          </a:p>
          <a:p>
            <a:r>
              <a:rPr lang="lt-LT" sz="1600" i="1" dirty="0" smtClean="0">
                <a:latin typeface="Arial Black" panose="020B0A04020102020204" pitchFamily="34" charset="0"/>
              </a:rPr>
              <a:t>Vaizdinė priemonė „Burbulo“ , „Dvigubo burbulo“, „Apskritimo“ ir „Medžio“ mąstymo žemėlapiams, didaktiniams žaidimams.</a:t>
            </a:r>
          </a:p>
          <a:p>
            <a:r>
              <a:rPr lang="lt-LT" sz="2000" dirty="0" smtClean="0">
                <a:latin typeface="Arial Black" panose="020B0A04020102020204" pitchFamily="34" charset="0"/>
              </a:rPr>
              <a:t>ANOTACIJA</a:t>
            </a:r>
          </a:p>
          <a:p>
            <a:r>
              <a:rPr lang="lt-LT" sz="1600" i="1" dirty="0">
                <a:latin typeface="Arial Black" panose="020B0A04020102020204" pitchFamily="34" charset="0"/>
              </a:rPr>
              <a:t>Priemonė skirta mokyti pavadinti </a:t>
            </a:r>
            <a:r>
              <a:rPr lang="lt-LT" sz="1600" i="1" dirty="0" smtClean="0">
                <a:latin typeface="Arial Black" panose="020B0A04020102020204" pitchFamily="34" charset="0"/>
              </a:rPr>
              <a:t>laukinius ir naminius gyvūnus, juos skirstyti pagal tai, kur gyvena, jie naminiai gyvūnai ar paukščiai, rasti gyvūnus ir paukščius, kurie gali būti ir naminiai ir laukiniai.</a:t>
            </a:r>
          </a:p>
          <a:p>
            <a:endParaRPr lang="lt-LT" sz="1600" i="1" dirty="0">
              <a:latin typeface="Arial Black" panose="020B0A04020102020204" pitchFamily="34" charset="0"/>
            </a:endParaRPr>
          </a:p>
          <a:p>
            <a:endParaRPr lang="lt-LT" sz="1600" i="1" dirty="0" smtClean="0">
              <a:latin typeface="Arial Black" panose="020B0A04020102020204" pitchFamily="34" charset="0"/>
            </a:endParaRPr>
          </a:p>
          <a:p>
            <a:r>
              <a:rPr lang="lt-LT" sz="1600" i="1" dirty="0" smtClean="0">
                <a:latin typeface="Arial Black" panose="020B0A04020102020204" pitchFamily="34" charset="0"/>
              </a:rPr>
              <a:t>Parengė </a:t>
            </a:r>
            <a:r>
              <a:rPr lang="lt-LT" sz="1600" i="1" dirty="0" smtClean="0">
                <a:latin typeface="Arial Black" panose="020B0A04020102020204" pitchFamily="34" charset="0"/>
              </a:rPr>
              <a:t>mokytojos: </a:t>
            </a:r>
            <a:r>
              <a:rPr lang="lt-LT" sz="1600" i="1" dirty="0" smtClean="0">
                <a:latin typeface="Arial Black" panose="020B0A04020102020204" pitchFamily="34" charset="0"/>
              </a:rPr>
              <a:t>ikimokyklinio ugdymo mokytoja metodininkė Virginija </a:t>
            </a:r>
            <a:r>
              <a:rPr lang="lt-LT" sz="1600" i="1" dirty="0" smtClean="0">
                <a:latin typeface="Arial Black" panose="020B0A04020102020204" pitchFamily="34" charset="0"/>
              </a:rPr>
              <a:t>Martyšienė</a:t>
            </a:r>
          </a:p>
          <a:p>
            <a:r>
              <a:rPr lang="lt-LT" sz="1600" i="1" dirty="0" smtClean="0">
                <a:latin typeface="Arial Black" panose="020B0A04020102020204" pitchFamily="34" charset="0"/>
              </a:rPr>
              <a:t>ir ikimokyklinio ugdymo mokytoja </a:t>
            </a:r>
          </a:p>
          <a:p>
            <a:r>
              <a:rPr lang="lt-LT" sz="1600" i="1" dirty="0" smtClean="0">
                <a:latin typeface="Arial Black" panose="020B0A04020102020204" pitchFamily="34" charset="0"/>
              </a:rPr>
              <a:t>Raimonda </a:t>
            </a:r>
            <a:r>
              <a:rPr lang="lt-LT" sz="1600" i="1" dirty="0" smtClean="0">
                <a:latin typeface="Arial Black" panose="020B0A04020102020204" pitchFamily="34" charset="0"/>
              </a:rPr>
              <a:t>Bubliauskienė</a:t>
            </a:r>
            <a:endParaRPr lang="en-US" sz="1600" i="1" dirty="0">
              <a:latin typeface="Arial Black" panose="020B0A04020102020204" pitchFamily="34" charset="0"/>
            </a:endParaRPr>
          </a:p>
          <a:p>
            <a:endParaRPr lang="lt-LT" sz="1600" i="1" dirty="0">
              <a:latin typeface="Arial Black" panose="020B0A04020102020204" pitchFamily="34" charset="0"/>
            </a:endParaRPr>
          </a:p>
          <a:p>
            <a:endParaRPr lang="en-US" sz="1600" i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7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1" t="10485" r="681" b="15980"/>
          <a:stretch/>
        </p:blipFill>
        <p:spPr bwMode="auto">
          <a:xfrm>
            <a:off x="-36512" y="-36145"/>
            <a:ext cx="3384376" cy="2393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04664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2000" dirty="0" smtClean="0">
              <a:latin typeface="Arial Black" panose="020B0A04020102020204" pitchFamily="34" charset="0"/>
            </a:endParaRPr>
          </a:p>
          <a:p>
            <a:r>
              <a:rPr lang="lt-LT" sz="2000" dirty="0" smtClean="0">
                <a:latin typeface="Arial Black" panose="020B0A04020102020204" pitchFamily="34" charset="0"/>
              </a:rPr>
              <a:t>„LAUKINIAI IR NAMINIAI GYVŪNAI“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5448" y="23414"/>
            <a:ext cx="5819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i="1" dirty="0" smtClean="0">
              <a:latin typeface="Arial Black" panose="020B0A04020102020204" pitchFamily="34" charset="0"/>
            </a:endParaRPr>
          </a:p>
          <a:p>
            <a:r>
              <a:rPr lang="lt-LT" i="1" dirty="0" smtClean="0">
                <a:latin typeface="Arial Black" panose="020B0A04020102020204" pitchFamily="34" charset="0"/>
              </a:rPr>
              <a:t>Kortelės su laukiniais gyvūnais ir naminiais gyvūnais bei baukščiais. </a:t>
            </a:r>
          </a:p>
          <a:p>
            <a:r>
              <a:rPr lang="lt-LT" i="1" dirty="0" smtClean="0">
                <a:latin typeface="Arial Black" panose="020B0A04020102020204" pitchFamily="34" charset="0"/>
              </a:rPr>
              <a:t>Mąstymo žemėlapių</a:t>
            </a:r>
            <a:r>
              <a:rPr lang="lt-LT" i="1" dirty="0">
                <a:latin typeface="Arial Black" panose="020B0A04020102020204" pitchFamily="34" charset="0"/>
              </a:rPr>
              <a:t> </a:t>
            </a:r>
            <a:r>
              <a:rPr lang="lt-LT" i="1" dirty="0" smtClean="0">
                <a:latin typeface="Arial Black" panose="020B0A04020102020204" pitchFamily="34" charset="0"/>
              </a:rPr>
              <a:t>„Burbulo“ , „Dvigubo burbulo“, „Apskritimo“ ir „Medžio“  brėžiniai.</a:t>
            </a: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8" name="Picture 3" descr="C:\Users\Lenovo\Desktop\IMG_20211214_17102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7" b="13418"/>
          <a:stretch/>
        </p:blipFill>
        <p:spPr bwMode="auto">
          <a:xfrm>
            <a:off x="3049752" y="4557334"/>
            <a:ext cx="3096344" cy="20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enovo\Desktop\IMG_20211214_16021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6" r="5134" b="2191"/>
          <a:stretch/>
        </p:blipFill>
        <p:spPr bwMode="auto">
          <a:xfrm rot="10800000">
            <a:off x="35541" y="4581127"/>
            <a:ext cx="2981058" cy="20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Naminukas6\Pictures\IMG_20211215_15511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57"/>
          <a:stretch/>
        </p:blipFill>
        <p:spPr bwMode="auto">
          <a:xfrm>
            <a:off x="2775642" y="2116761"/>
            <a:ext cx="3151657" cy="209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Lenovo\Desktop\IMG_20211214_16055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t="7124" r="6240" b="10509"/>
          <a:stretch/>
        </p:blipFill>
        <p:spPr bwMode="auto">
          <a:xfrm rot="10800000">
            <a:off x="6171208" y="4577041"/>
            <a:ext cx="2932450" cy="205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Lenovo\Desktop\IMG_20220222_164039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6"/>
          <a:stretch/>
        </p:blipFill>
        <p:spPr bwMode="auto">
          <a:xfrm rot="10800000">
            <a:off x="6213130" y="1484784"/>
            <a:ext cx="2822112" cy="26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04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126</Words>
  <Application>Microsoft Office PowerPoint</Application>
  <PresentationFormat>Demonstracija ekrane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tema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METODINIO DARBO KORTELĖ</dc:title>
  <dc:creator>Lenovo</dc:creator>
  <cp:lastModifiedBy>Pavaduotoja</cp:lastModifiedBy>
  <cp:revision>15</cp:revision>
  <dcterms:created xsi:type="dcterms:W3CDTF">2022-02-22T18:30:11Z</dcterms:created>
  <dcterms:modified xsi:type="dcterms:W3CDTF">2022-03-01T13:16:17Z</dcterms:modified>
</cp:coreProperties>
</file>